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1" r:id="rId2"/>
  </p:sldMasterIdLst>
  <p:notesMasterIdLst>
    <p:notesMasterId r:id="rId11"/>
  </p:notesMasterIdLst>
  <p:sldIdLst>
    <p:sldId id="269" r:id="rId3"/>
    <p:sldId id="270" r:id="rId4"/>
    <p:sldId id="278" r:id="rId5"/>
    <p:sldId id="279" r:id="rId6"/>
    <p:sldId id="280" r:id="rId7"/>
    <p:sldId id="281" r:id="rId8"/>
    <p:sldId id="282" r:id="rId9"/>
    <p:sldId id="277" r:id="rId10"/>
  </p:sldIdLst>
  <p:sldSz cx="9144000" cy="6858000" type="screen4x3"/>
  <p:notesSz cx="6858000" cy="9144000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 autoAdjust="0"/>
    <p:restoredTop sz="94595" autoAdjust="0"/>
  </p:normalViewPr>
  <p:slideViewPr>
    <p:cSldViewPr>
      <p:cViewPr>
        <p:scale>
          <a:sx n="70" d="100"/>
          <a:sy n="70" d="100"/>
        </p:scale>
        <p:origin x="-1296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7" d="100"/>
          <a:sy n="57" d="100"/>
        </p:scale>
        <p:origin x="-117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22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50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 smtClean="0"/>
              <a:t>Click to edit Master text styles</a:t>
            </a:r>
          </a:p>
          <a:p>
            <a:pPr lvl="1"/>
            <a:r>
              <a:rPr lang="en-GB" noProof="0" smtClean="0"/>
              <a:t>Second level</a:t>
            </a:r>
          </a:p>
          <a:p>
            <a:pPr lvl="2"/>
            <a:r>
              <a:rPr lang="en-GB" noProof="0" smtClean="0"/>
              <a:t>Third level</a:t>
            </a:r>
          </a:p>
          <a:p>
            <a:pPr lvl="3"/>
            <a:r>
              <a:rPr lang="en-GB" noProof="0" smtClean="0"/>
              <a:t>Fourth level</a:t>
            </a:r>
          </a:p>
          <a:p>
            <a:pPr lvl="4"/>
            <a:r>
              <a:rPr lang="en-GB" noProof="0" smtClean="0"/>
              <a:t>Fifth level</a:t>
            </a:r>
          </a:p>
        </p:txBody>
      </p:sp>
      <p:sp>
        <p:nvSpPr>
          <p:cNvPr id="450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50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fld id="{53643AC6-7313-456B-8A9B-71A6DE35493C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599205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B68E04-9272-4F76-9CE9-A0B800DC66A7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64238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14B833-45D7-435A-AF55-45B7DA175463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3889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B826BF-FC75-4457-A436-9746E00CB119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77646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0" y="1196975"/>
            <a:ext cx="9144000" cy="0"/>
          </a:xfrm>
          <a:prstGeom prst="line">
            <a:avLst/>
          </a:prstGeom>
          <a:noFill/>
          <a:ln w="571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542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4213" y="188913"/>
            <a:ext cx="7772400" cy="7921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noProof="0" smtClean="0"/>
              <a:t>Click to edit Master title style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4213" y="1557338"/>
            <a:ext cx="7775575" cy="446405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GB" noProof="0" smtClean="0"/>
              <a:t>Click to edit Master subtitle style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8FDD8B-1B81-4473-AFFB-44827C4905A3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0361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1BDE71-44D2-4425-AC82-418DFC281F0E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15211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68FAA8-B7BE-4913-93A3-06076F348C13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87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B4FA8F-BA95-422E-AF76-69F8DAED5CC7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518872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10F988-019A-4523-A91A-AD0723311846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88663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4B1D60-B78C-44E8-9159-ABDBC8761FFB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460001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F2161E-41B7-4F7E-A217-6CC8C0456606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71752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223E32-8090-42B3-9999-D4DDD27F5644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8859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17C4B3-D52A-4501-8BD7-5550E3303182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312344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D1D4CA-415F-4C5E-96DE-EC7D37D6E762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798883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C4438A-6D6F-4366-A2D0-7A5FB00A6432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30632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20713"/>
            <a:ext cx="2057400" cy="55054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20713"/>
            <a:ext cx="6019800" cy="5505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57D083-937B-4583-B920-E11722EFF0FF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898331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13" y="620713"/>
            <a:ext cx="8218487" cy="7969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12A26B-C2A4-4E8C-A9EA-109C373B6AE2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4409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50D53F-3693-43D0-9A4E-3F343ECAEAE5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5687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313" y="1484313"/>
            <a:ext cx="4032250" cy="46418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2963" y="1484313"/>
            <a:ext cx="4033837" cy="46418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496875-E0D6-4146-89F1-28FEC14B6C21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915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8D76E5-21EE-485F-8B29-65ECDF8B93F1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4576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DF768E-EC6D-4091-93EC-2DE8ED563313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8871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76D8CB-972A-4FE1-8CF0-5B988727BE00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94760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173616-4765-447D-B2EA-E4684C57E4BB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2874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EDF432-C908-4C84-89C1-7CE488815ED5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0026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922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484313"/>
            <a:ext cx="8218487" cy="464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Master text styles</a:t>
            </a:r>
          </a:p>
          <a:p>
            <a:pPr lvl="1"/>
            <a:r>
              <a:rPr lang="en-GB" altLang="en-US" smtClean="0"/>
              <a:t>Second level</a:t>
            </a:r>
          </a:p>
          <a:p>
            <a:pPr lvl="2"/>
            <a:r>
              <a:rPr lang="en-GB" altLang="en-US" smtClean="0"/>
              <a:t>Third level</a:t>
            </a:r>
          </a:p>
          <a:p>
            <a:pPr lvl="3"/>
            <a:r>
              <a:rPr lang="en-GB" altLang="en-US" smtClean="0"/>
              <a:t>Fourth level</a:t>
            </a:r>
          </a:p>
          <a:p>
            <a:pPr lvl="4"/>
            <a:r>
              <a:rPr lang="en-GB" altLang="en-US" smtClean="0"/>
              <a:t>Fifth level</a:t>
            </a:r>
          </a:p>
        </p:txBody>
      </p:sp>
      <p:sp>
        <p:nvSpPr>
          <p:cNvPr id="3686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686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687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cs typeface="+mn-cs"/>
              </a:defRPr>
            </a:lvl1pPr>
          </a:lstStyle>
          <a:p>
            <a:pPr>
              <a:defRPr/>
            </a:pPr>
            <a:fld id="{4A88D8F1-9471-42D9-B2D4-D18451F1D708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  <p:sp>
        <p:nvSpPr>
          <p:cNvPr id="1031" name="Line 7"/>
          <p:cNvSpPr>
            <a:spLocks noChangeShapeType="1"/>
          </p:cNvSpPr>
          <p:nvPr userDrawn="1"/>
        </p:nvSpPr>
        <p:spPr bwMode="auto">
          <a:xfrm>
            <a:off x="0" y="1268413"/>
            <a:ext cx="9144000" cy="0"/>
          </a:xfrm>
          <a:prstGeom prst="line">
            <a:avLst/>
          </a:prstGeom>
          <a:noFill/>
          <a:ln w="57150">
            <a:solidFill>
              <a:srgbClr val="CC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620713"/>
            <a:ext cx="8218487" cy="796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smtClean="0"/>
              <a:t>Click to edit Master text styles</a:t>
            </a:r>
          </a:p>
          <a:p>
            <a:pPr lvl="1"/>
            <a:r>
              <a:rPr lang="en-GB" altLang="en-US" smtClean="0"/>
              <a:t>Second level</a:t>
            </a:r>
          </a:p>
          <a:p>
            <a:pPr lvl="2"/>
            <a:r>
              <a:rPr lang="en-GB" altLang="en-US" smtClean="0"/>
              <a:t>Third level</a:t>
            </a:r>
          </a:p>
          <a:p>
            <a:pPr lvl="3"/>
            <a:r>
              <a:rPr lang="en-GB" altLang="en-US" smtClean="0"/>
              <a:t>Fourth level</a:t>
            </a:r>
          </a:p>
          <a:p>
            <a:pPr lvl="4"/>
            <a:r>
              <a:rPr lang="en-GB" altLang="en-US" smtClean="0"/>
              <a:t>Fifth level</a:t>
            </a:r>
          </a:p>
        </p:txBody>
      </p:sp>
      <p:sp>
        <p:nvSpPr>
          <p:cNvPr id="5325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325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325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cs typeface="+mn-cs"/>
              </a:defRPr>
            </a:lvl1pPr>
          </a:lstStyle>
          <a:p>
            <a:pPr>
              <a:defRPr/>
            </a:pPr>
            <a:fld id="{10337361-A196-495C-B80C-E6DD8BA8C75C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  <p:pic>
        <p:nvPicPr>
          <p:cNvPr id="2055" name="Picture 7" descr="SmartScreen_ logo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260350"/>
            <a:ext cx="1584325" cy="29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  <p:sldLayoutId id="2147483745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rgbClr val="CC0000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white">
          <a:xfrm>
            <a:off x="0" y="1474788"/>
            <a:ext cx="9144000" cy="5383212"/>
          </a:xfrm>
          <a:prstGeom prst="rect">
            <a:avLst/>
          </a:prstGeom>
          <a:solidFill>
            <a:srgbClr val="CC0000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/>
              <a:t> 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ctr" eaLnBrk="1" hangingPunct="1">
              <a:lnSpc>
                <a:spcPct val="80000"/>
              </a:lnSpc>
              <a:spcBef>
                <a:spcPct val="0"/>
              </a:spcBef>
              <a:buFontTx/>
              <a:buNone/>
            </a:pPr>
            <a:endParaRPr lang="en-GB" altLang="en-US" sz="4400" smtClean="0">
              <a:solidFill>
                <a:schemeClr val="bg1"/>
              </a:solidFill>
            </a:endParaRPr>
          </a:p>
          <a:p>
            <a:pPr algn="ctr" eaLnBrk="1" hangingPunct="1">
              <a:lnSpc>
                <a:spcPct val="80000"/>
              </a:lnSpc>
              <a:spcBef>
                <a:spcPct val="0"/>
              </a:spcBef>
              <a:buFontTx/>
              <a:buNone/>
            </a:pPr>
            <a:endParaRPr lang="en-GB" altLang="en-US" sz="4400" smtClean="0">
              <a:solidFill>
                <a:schemeClr val="bg1"/>
              </a:solidFill>
            </a:endParaRPr>
          </a:p>
          <a:p>
            <a:pPr algn="ctr" eaLnBrk="1" hangingPunct="1">
              <a:lnSpc>
                <a:spcPct val="80000"/>
              </a:lnSpc>
              <a:spcBef>
                <a:spcPct val="0"/>
              </a:spcBef>
              <a:buFontTx/>
              <a:buNone/>
            </a:pPr>
            <a:endParaRPr lang="en-GB" altLang="en-US" sz="4400" smtClean="0">
              <a:solidFill>
                <a:schemeClr val="bg1"/>
              </a:solidFill>
            </a:endParaRPr>
          </a:p>
          <a:p>
            <a:pPr algn="ctr" eaLnBrk="1" hangingPunct="1">
              <a:lnSpc>
                <a:spcPct val="80000"/>
              </a:lnSpc>
              <a:spcBef>
                <a:spcPct val="0"/>
              </a:spcBef>
              <a:buFontTx/>
              <a:buNone/>
            </a:pPr>
            <a:r>
              <a:rPr lang="en-GB" altLang="en-US" sz="4400" smtClean="0">
                <a:solidFill>
                  <a:schemeClr val="bg1"/>
                </a:solidFill>
              </a:rPr>
              <a:t>Cable tray and ladder systems</a:t>
            </a:r>
          </a:p>
        </p:txBody>
      </p:sp>
      <p:sp>
        <p:nvSpPr>
          <p:cNvPr id="4100" name="Rectangle 4"/>
          <p:cNvSpPr>
            <a:spLocks noChangeArrowheads="1"/>
          </p:cNvSpPr>
          <p:nvPr/>
        </p:nvSpPr>
        <p:spPr bwMode="auto">
          <a:xfrm>
            <a:off x="0" y="692150"/>
            <a:ext cx="91440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6000" tIns="0" rIns="36000" bIns="36000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sz="2400" b="1">
                <a:solidFill>
                  <a:srgbClr val="CC0000"/>
                </a:solidFill>
              </a:rPr>
              <a:t>Unit 203: Electrical installations technology</a:t>
            </a:r>
            <a:endParaRPr lang="en-US" altLang="en-US" sz="2400" b="1">
              <a:solidFill>
                <a:srgbClr val="CC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07950" y="1628775"/>
            <a:ext cx="8712200" cy="19700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spcAft>
                <a:spcPts val="1200"/>
              </a:spcAft>
              <a:defRPr/>
            </a:pPr>
            <a:r>
              <a:rPr lang="en-GB" sz="2800" dirty="0">
                <a:solidFill>
                  <a:schemeClr val="accent4"/>
                </a:solidFill>
                <a:cs typeface="+mn-cs"/>
              </a:rPr>
              <a:t>Three main types of cable tray:</a:t>
            </a:r>
          </a:p>
          <a:p>
            <a:pPr marL="531813" indent="-531813">
              <a:buFont typeface="Arial" pitchFamily="34" charset="0"/>
              <a:buChar char="•"/>
              <a:defRPr/>
            </a:pPr>
            <a:r>
              <a:rPr lang="en-GB" sz="2800" dirty="0">
                <a:solidFill>
                  <a:schemeClr val="accent4"/>
                </a:solidFill>
                <a:cs typeface="+mn-cs"/>
              </a:rPr>
              <a:t>standard duty cable tray</a:t>
            </a:r>
          </a:p>
          <a:p>
            <a:pPr marL="531813" indent="-531813">
              <a:buFont typeface="Arial" pitchFamily="34" charset="0"/>
              <a:buChar char="•"/>
              <a:defRPr/>
            </a:pPr>
            <a:r>
              <a:rPr lang="en-GB" sz="2800" dirty="0">
                <a:solidFill>
                  <a:schemeClr val="accent4"/>
                </a:solidFill>
                <a:cs typeface="+mn-cs"/>
              </a:rPr>
              <a:t>heavy-duty cable tray</a:t>
            </a:r>
          </a:p>
          <a:p>
            <a:pPr marL="531813" indent="-531813">
              <a:buFont typeface="Arial" pitchFamily="34" charset="0"/>
              <a:buChar char="•"/>
              <a:defRPr/>
            </a:pPr>
            <a:r>
              <a:rPr lang="en-GB" sz="2800" dirty="0">
                <a:solidFill>
                  <a:schemeClr val="accent4"/>
                </a:solidFill>
                <a:cs typeface="+mn-cs"/>
              </a:rPr>
              <a:t>return flange cable tray.</a:t>
            </a:r>
          </a:p>
        </p:txBody>
      </p:sp>
      <p:pic>
        <p:nvPicPr>
          <p:cNvPr id="4" name="Picture 3" descr="01 Cables On Tra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3663" y="1412875"/>
            <a:ext cx="2089150" cy="278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 descr="02 standard cable tra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3775075"/>
            <a:ext cx="2990850" cy="2935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 descr="03 return flange cable tray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0300" y="4471988"/>
            <a:ext cx="3733800" cy="2333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Grp="1" noChangeArrowheads="1"/>
          </p:cNvSpPr>
          <p:nvPr/>
        </p:nvSpPr>
        <p:spPr bwMode="auto">
          <a:xfrm>
            <a:off x="0" y="325438"/>
            <a:ext cx="9144000" cy="981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GB" dirty="0">
                <a:latin typeface="+mn-lt"/>
              </a:rPr>
              <a:t>Cable tray and ladder systems</a:t>
            </a:r>
          </a:p>
        </p:txBody>
      </p:sp>
      <p:sp>
        <p:nvSpPr>
          <p:cNvPr id="5127" name="Line 9"/>
          <p:cNvSpPr>
            <a:spLocks noChangeShapeType="1"/>
          </p:cNvSpPr>
          <p:nvPr/>
        </p:nvSpPr>
        <p:spPr bwMode="auto">
          <a:xfrm>
            <a:off x="25400" y="1289050"/>
            <a:ext cx="9144000" cy="0"/>
          </a:xfrm>
          <a:prstGeom prst="line">
            <a:avLst/>
          </a:prstGeom>
          <a:noFill/>
          <a:ln w="57150">
            <a:solidFill>
              <a:srgbClr val="CC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5" presetID="3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3.38575E-6 L 0.55747 -0.00347 " pathEditMode="relative" rAng="0" ptsTypes="AA">
                                      <p:cBhvr>
                                        <p:cTn id="5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00" y="-2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58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5400" y="1535113"/>
            <a:ext cx="2808288" cy="9540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spcAft>
                <a:spcPts val="1200"/>
              </a:spcAft>
              <a:defRPr/>
            </a:pPr>
            <a:r>
              <a:rPr lang="en-GB" sz="2800" b="1" dirty="0">
                <a:solidFill>
                  <a:schemeClr val="accent4"/>
                </a:solidFill>
                <a:cs typeface="+mn-cs"/>
              </a:rPr>
              <a:t>Cable tray accessories:</a:t>
            </a:r>
          </a:p>
        </p:txBody>
      </p:sp>
      <p:pic>
        <p:nvPicPr>
          <p:cNvPr id="7" name="Picture 6" descr="04 tray and ladder accessori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313" y="1735138"/>
            <a:ext cx="5500687" cy="5140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>
            <a:spLocks noGrp="1" noChangeArrowheads="1"/>
          </p:cNvSpPr>
          <p:nvPr/>
        </p:nvSpPr>
        <p:spPr bwMode="auto">
          <a:xfrm>
            <a:off x="0" y="325438"/>
            <a:ext cx="9144000" cy="981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GB" dirty="0">
                <a:latin typeface="+mn-lt"/>
              </a:rPr>
              <a:t>Cable tray and ladder systems</a:t>
            </a:r>
          </a:p>
        </p:txBody>
      </p:sp>
      <p:sp>
        <p:nvSpPr>
          <p:cNvPr id="6149" name="Line 9"/>
          <p:cNvSpPr>
            <a:spLocks noChangeShapeType="1"/>
          </p:cNvSpPr>
          <p:nvPr/>
        </p:nvSpPr>
        <p:spPr bwMode="auto">
          <a:xfrm>
            <a:off x="25400" y="1289050"/>
            <a:ext cx="9144000" cy="0"/>
          </a:xfrm>
          <a:prstGeom prst="line">
            <a:avLst/>
          </a:prstGeom>
          <a:noFill/>
          <a:ln w="57150">
            <a:solidFill>
              <a:srgbClr val="CC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50825" y="1365250"/>
            <a:ext cx="8713788" cy="523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spcAft>
                <a:spcPts val="1200"/>
              </a:spcAft>
              <a:defRPr/>
            </a:pPr>
            <a:r>
              <a:rPr lang="en-GB" sz="2800" b="1" dirty="0">
                <a:solidFill>
                  <a:schemeClr val="accent4"/>
                </a:solidFill>
                <a:cs typeface="+mn-cs"/>
              </a:rPr>
              <a:t>Cable tray specialist tools – tray bending machine</a:t>
            </a:r>
          </a:p>
        </p:txBody>
      </p:sp>
      <p:pic>
        <p:nvPicPr>
          <p:cNvPr id="5" name="Picture 4" descr="05 cable tray bend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4500" y="1916113"/>
            <a:ext cx="4432300" cy="4789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 descr="06 cable tray bend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1916113"/>
            <a:ext cx="3187700" cy="4789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Grp="1" noChangeArrowheads="1"/>
          </p:cNvSpPr>
          <p:nvPr/>
        </p:nvSpPr>
        <p:spPr bwMode="auto">
          <a:xfrm>
            <a:off x="36513" y="349250"/>
            <a:ext cx="9144000" cy="981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GB" dirty="0">
                <a:latin typeface="+mn-lt"/>
              </a:rPr>
              <a:t>Cable tray and ladder systems</a:t>
            </a:r>
          </a:p>
        </p:txBody>
      </p:sp>
      <p:sp>
        <p:nvSpPr>
          <p:cNvPr id="7174" name="Line 9"/>
          <p:cNvSpPr>
            <a:spLocks noChangeShapeType="1"/>
          </p:cNvSpPr>
          <p:nvPr/>
        </p:nvSpPr>
        <p:spPr bwMode="auto">
          <a:xfrm>
            <a:off x="0" y="1330325"/>
            <a:ext cx="9144000" cy="0"/>
          </a:xfrm>
          <a:prstGeom prst="line">
            <a:avLst/>
          </a:prstGeom>
          <a:noFill/>
          <a:ln w="57150">
            <a:solidFill>
              <a:srgbClr val="CC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95288" y="1700213"/>
            <a:ext cx="3529012" cy="523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spcAft>
                <a:spcPts val="1200"/>
              </a:spcAft>
              <a:defRPr/>
            </a:pPr>
            <a:r>
              <a:rPr lang="en-GB" sz="2800" b="1" dirty="0">
                <a:solidFill>
                  <a:schemeClr val="accent4"/>
                </a:solidFill>
                <a:cs typeface="+mn-cs"/>
              </a:rPr>
              <a:t>Cable ladder</a:t>
            </a:r>
          </a:p>
        </p:txBody>
      </p:sp>
      <p:pic>
        <p:nvPicPr>
          <p:cNvPr id="7" name="Picture 6" descr="07 cable ladd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50" y="2636838"/>
            <a:ext cx="4660900" cy="314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08 cable ladd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5863" y="1579563"/>
            <a:ext cx="3478212" cy="5148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>
            <a:spLocks noGrp="1" noChangeArrowheads="1"/>
          </p:cNvSpPr>
          <p:nvPr/>
        </p:nvSpPr>
        <p:spPr bwMode="auto">
          <a:xfrm>
            <a:off x="36513" y="349250"/>
            <a:ext cx="9144000" cy="981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GB" dirty="0">
                <a:latin typeface="+mn-lt"/>
              </a:rPr>
              <a:t>Cable tray and ladder systems</a:t>
            </a:r>
          </a:p>
        </p:txBody>
      </p:sp>
      <p:sp>
        <p:nvSpPr>
          <p:cNvPr id="8198" name="Line 9"/>
          <p:cNvSpPr>
            <a:spLocks noChangeShapeType="1"/>
          </p:cNvSpPr>
          <p:nvPr/>
        </p:nvSpPr>
        <p:spPr bwMode="auto">
          <a:xfrm>
            <a:off x="0" y="1330325"/>
            <a:ext cx="9144000" cy="0"/>
          </a:xfrm>
          <a:prstGeom prst="line">
            <a:avLst/>
          </a:prstGeom>
          <a:noFill/>
          <a:ln w="57150">
            <a:solidFill>
              <a:srgbClr val="CC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08 cable ladder accessori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613" y="1419225"/>
            <a:ext cx="5840412" cy="542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395288" y="1800225"/>
            <a:ext cx="2520950" cy="9540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spcAft>
                <a:spcPts val="1200"/>
              </a:spcAft>
              <a:defRPr/>
            </a:pPr>
            <a:r>
              <a:rPr lang="en-GB" sz="2800" b="1" dirty="0">
                <a:solidFill>
                  <a:schemeClr val="accent4"/>
                </a:solidFill>
                <a:cs typeface="+mn-cs"/>
              </a:rPr>
              <a:t>Cable ladder accessories</a:t>
            </a:r>
          </a:p>
        </p:txBody>
      </p:sp>
      <p:sp>
        <p:nvSpPr>
          <p:cNvPr id="9" name="Rectangle 8"/>
          <p:cNvSpPr>
            <a:spLocks noGrp="1" noChangeArrowheads="1"/>
          </p:cNvSpPr>
          <p:nvPr/>
        </p:nvSpPr>
        <p:spPr bwMode="auto">
          <a:xfrm>
            <a:off x="36513" y="349250"/>
            <a:ext cx="9144000" cy="981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GB" dirty="0">
                <a:latin typeface="+mn-lt"/>
              </a:rPr>
              <a:t>Cable tray and ladder systems</a:t>
            </a:r>
          </a:p>
        </p:txBody>
      </p:sp>
      <p:sp>
        <p:nvSpPr>
          <p:cNvPr id="9221" name="Line 9"/>
          <p:cNvSpPr>
            <a:spLocks noChangeShapeType="1"/>
          </p:cNvSpPr>
          <p:nvPr/>
        </p:nvSpPr>
        <p:spPr bwMode="auto">
          <a:xfrm>
            <a:off x="0" y="1330325"/>
            <a:ext cx="9144000" cy="0"/>
          </a:xfrm>
          <a:prstGeom prst="line">
            <a:avLst/>
          </a:prstGeom>
          <a:noFill/>
          <a:ln w="57150">
            <a:solidFill>
              <a:srgbClr val="CC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15900" y="1330325"/>
            <a:ext cx="8712200" cy="5222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spcAft>
                <a:spcPts val="1200"/>
              </a:spcAft>
              <a:defRPr/>
            </a:pPr>
            <a:r>
              <a:rPr lang="en-GB" sz="2800" b="1" dirty="0">
                <a:solidFill>
                  <a:schemeClr val="accent4"/>
                </a:solidFill>
                <a:cs typeface="+mn-cs"/>
              </a:rPr>
              <a:t>Cable basket</a:t>
            </a:r>
          </a:p>
        </p:txBody>
      </p:sp>
      <p:pic>
        <p:nvPicPr>
          <p:cNvPr id="6" name="Picture 5" descr="09 cable bask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563" y="1852613"/>
            <a:ext cx="6527800" cy="489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>
            <a:spLocks noGrp="1" noChangeArrowheads="1"/>
          </p:cNvSpPr>
          <p:nvPr/>
        </p:nvSpPr>
        <p:spPr bwMode="auto">
          <a:xfrm>
            <a:off x="36513" y="349250"/>
            <a:ext cx="9144000" cy="981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CC0000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GB" dirty="0">
                <a:latin typeface="+mn-lt"/>
              </a:rPr>
              <a:t>Cable tray and ladder systems</a:t>
            </a:r>
          </a:p>
        </p:txBody>
      </p:sp>
      <p:sp>
        <p:nvSpPr>
          <p:cNvPr id="10245" name="Line 9"/>
          <p:cNvSpPr>
            <a:spLocks noChangeShapeType="1"/>
          </p:cNvSpPr>
          <p:nvPr/>
        </p:nvSpPr>
        <p:spPr bwMode="auto">
          <a:xfrm>
            <a:off x="0" y="1330325"/>
            <a:ext cx="9144000" cy="0"/>
          </a:xfrm>
          <a:prstGeom prst="line">
            <a:avLst/>
          </a:prstGeom>
          <a:noFill/>
          <a:ln w="57150">
            <a:solidFill>
              <a:srgbClr val="CC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ext Box 2"/>
          <p:cNvSpPr txBox="1">
            <a:spLocks noChangeArrowheads="1"/>
          </p:cNvSpPr>
          <p:nvPr/>
        </p:nvSpPr>
        <p:spPr bwMode="white">
          <a:xfrm>
            <a:off x="0" y="1474788"/>
            <a:ext cx="9144000" cy="5383212"/>
          </a:xfrm>
          <a:prstGeom prst="rect">
            <a:avLst/>
          </a:prstGeom>
          <a:solidFill>
            <a:srgbClr val="CC0000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/>
              <a:t> 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ctr" eaLnBrk="1" hangingPunct="1">
              <a:lnSpc>
                <a:spcPct val="80000"/>
              </a:lnSpc>
              <a:spcBef>
                <a:spcPct val="0"/>
              </a:spcBef>
              <a:buFontTx/>
              <a:buNone/>
            </a:pPr>
            <a:endParaRPr lang="en-GB" altLang="en-US" sz="4400" smtClean="0">
              <a:solidFill>
                <a:schemeClr val="bg1"/>
              </a:solidFill>
            </a:endParaRPr>
          </a:p>
          <a:p>
            <a:pPr algn="ctr" eaLnBrk="1" hangingPunct="1">
              <a:lnSpc>
                <a:spcPct val="80000"/>
              </a:lnSpc>
              <a:spcBef>
                <a:spcPct val="0"/>
              </a:spcBef>
              <a:buFontTx/>
              <a:buNone/>
            </a:pPr>
            <a:endParaRPr lang="en-GB" altLang="en-US" sz="4400" smtClean="0">
              <a:solidFill>
                <a:schemeClr val="bg1"/>
              </a:solidFill>
            </a:endParaRPr>
          </a:p>
          <a:p>
            <a:pPr algn="ctr" eaLnBrk="1" hangingPunct="1">
              <a:lnSpc>
                <a:spcPct val="80000"/>
              </a:lnSpc>
              <a:spcBef>
                <a:spcPct val="0"/>
              </a:spcBef>
              <a:buFontTx/>
              <a:buNone/>
            </a:pPr>
            <a:endParaRPr lang="en-GB" altLang="en-US" sz="4400" smtClean="0">
              <a:solidFill>
                <a:schemeClr val="bg1"/>
              </a:solidFill>
            </a:endParaRPr>
          </a:p>
          <a:p>
            <a:pPr algn="ctr" eaLnBrk="1" hangingPunct="1">
              <a:lnSpc>
                <a:spcPct val="80000"/>
              </a:lnSpc>
              <a:spcBef>
                <a:spcPct val="0"/>
              </a:spcBef>
              <a:buFontTx/>
              <a:buNone/>
            </a:pPr>
            <a:r>
              <a:rPr lang="en-GB" altLang="en-US" sz="4400" b="1" smtClean="0">
                <a:solidFill>
                  <a:schemeClr val="bg1"/>
                </a:solidFill>
              </a:rPr>
              <a:t>The End</a:t>
            </a:r>
          </a:p>
          <a:p>
            <a:pPr eaLnBrk="1" hangingPunct="1"/>
            <a:endParaRPr lang="en-GB" altLang="en-US" sz="4400" smtClean="0"/>
          </a:p>
        </p:txBody>
      </p:sp>
      <p:sp>
        <p:nvSpPr>
          <p:cNvPr id="11268" name="Rectangle 4"/>
          <p:cNvSpPr>
            <a:spLocks noChangeArrowheads="1"/>
          </p:cNvSpPr>
          <p:nvPr/>
        </p:nvSpPr>
        <p:spPr bwMode="auto">
          <a:xfrm>
            <a:off x="0" y="692150"/>
            <a:ext cx="91440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6000" tIns="0" rIns="36000" bIns="36000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sz="2400" b="1">
                <a:solidFill>
                  <a:srgbClr val="CC0000"/>
                </a:solidFill>
              </a:rPr>
              <a:t>Unit 203: Electrical installations technology</a:t>
            </a:r>
            <a:endParaRPr lang="en-US" altLang="en-US" sz="2400" b="1">
              <a:solidFill>
                <a:srgbClr val="CC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547</TotalTime>
  <Words>89</Words>
  <Application>Microsoft Office PowerPoint</Application>
  <PresentationFormat>On-screen Show (4:3)</PresentationFormat>
  <Paragraphs>27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Custom Design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City &amp; Guilds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janicec</dc:creator>
  <cp:lastModifiedBy>Bob Hibbert</cp:lastModifiedBy>
  <cp:revision>107</cp:revision>
  <dcterms:created xsi:type="dcterms:W3CDTF">2010-05-25T15:15:29Z</dcterms:created>
  <dcterms:modified xsi:type="dcterms:W3CDTF">2015-02-19T13:29:48Z</dcterms:modified>
</cp:coreProperties>
</file>

<file path=docProps/thumbnail.jpeg>
</file>